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4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5.xml" ContentType="application/vnd.openxmlformats-officedocument.presentationml.notesSlide+xml"/>
  <Override PartName="/ppt/ink/ink408.xml" ContentType="application/inkml+xml"/>
  <Override PartName="/ppt/notesSlides/notesSlide66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7.xml" ContentType="application/vnd.openxmlformats-officedocument.presentationml.notesSlide+xml"/>
  <Override PartName="/ppt/ink/ink425.xml" ContentType="application/inkml+xml"/>
  <Override PartName="/ppt/notesSlides/notesSlide68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9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70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1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2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3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5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alibri Light" panose="020F0302020204030204" pitchFamily="34" charset="0"/>
      <p:regular r:id="rId103"/>
      <p: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7126" autoAdjust="0"/>
  </p:normalViewPr>
  <p:slideViewPr>
    <p:cSldViewPr snapToGrid="0">
      <p:cViewPr varScale="1">
        <p:scale>
          <a:sx n="74" d="100"/>
          <a:sy n="74" d="100"/>
        </p:scale>
        <p:origin x="700" y="56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9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4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2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5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1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Meeting C++,</a:t>
            </a:r>
            <a:r>
              <a:rPr lang="it-IT" baseline="0" dirty="0" smtClean="0"/>
              <a:t> </a:t>
            </a:r>
            <a:r>
              <a:rPr lang="it-IT" dirty="0" smtClean="0"/>
              <a:t>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talked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singlethreaded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ECSs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CppCon</a:t>
            </a:r>
            <a:r>
              <a:rPr lang="it-IT" baseline="0" dirty="0" smtClean="0"/>
              <a:t> 2014</a:t>
            </a:r>
            <a:r>
              <a:rPr lang="it-IT" baseline="0" dirty="0" smtClean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smtClean="0"/>
              <a:t>).</a:t>
            </a:r>
            <a:endParaRPr lang="it-IT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moving on, ask if notions of entity/component/system</a:t>
            </a:r>
            <a:r>
              <a:rPr lang="en-US" baseline="0" dirty="0" smtClean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trike="sngStrike" baseline="0" dirty="0" smtClean="0">
                <a:effectLst/>
              </a:rPr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g++</a:t>
            </a:r>
            <a:r>
              <a:rPr lang="en-US" baseline="0" dirty="0" smtClean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try using ideas from the DI talk: type-name erasing and failing early.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“Pay for</a:t>
            </a:r>
            <a:r>
              <a:rPr lang="en-US" baseline="0" dirty="0" smtClean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 is assumed</a:t>
            </a:r>
            <a:r>
              <a:rPr lang="en-US" baseline="0" dirty="0" smtClean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 or 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std</a:t>
            </a:r>
            <a:r>
              <a:rPr lang="en-US" dirty="0" smtClean="0"/>
              <a:t>::experimental::apply can be used to expand the list inside</a:t>
            </a:r>
            <a:r>
              <a:rPr lang="en-US" baseline="0" dirty="0" smtClean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Apply+variadic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static_for</a:t>
            </a:r>
            <a:r>
              <a:rPr lang="en-US" baseline="0" dirty="0" smtClean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11/05/2016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3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1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1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5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26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7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28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29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41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42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45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46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47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48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49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51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50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53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60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07.xml"/><Relationship Id="rId3" Type="http://schemas.openxmlformats.org/officeDocument/2006/relationships/image" Target="../media/image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66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70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3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42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75.PNG"/><Relationship Id="rId12" Type="http://schemas.openxmlformats.org/officeDocument/2006/relationships/customXml" Target="../ink/ink44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7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78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79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80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85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4.xml"/><Relationship Id="rId11" Type="http://schemas.openxmlformats.org/officeDocument/2006/relationships/image" Target="../media/image423.emf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5.xml"/><Relationship Id="rId10" Type="http://schemas.openxmlformats.org/officeDocument/2006/relationships/customXml" Target="../ink/ink47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3.xml"/><Relationship Id="rId9" Type="http://schemas.openxmlformats.org/officeDocument/2006/relationships/image" Target="../media/image418.emf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55.emf"/><Relationship Id="rId30" Type="http://schemas.openxmlformats.org/officeDocument/2006/relationships/customXml" Target="../ink/ink486.xml"/><Relationship Id="rId8" Type="http://schemas.openxmlformats.org/officeDocument/2006/relationships/customXml" Target="../ink/ink4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56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compile-time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Motivating example: self-profiling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5908</TotalTime>
  <Words>4814</Words>
  <Application>Microsoft Office PowerPoint</Application>
  <PresentationFormat>Widescreen</PresentationFormat>
  <Paragraphs>724</Paragraphs>
  <Slides>96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Consolas</vt:lpstr>
      <vt:lpstr>Arial</vt:lpstr>
      <vt:lpstr>Calibri Light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523</cp:revision>
  <dcterms:created xsi:type="dcterms:W3CDTF">2015-08-26T13:04:48Z</dcterms:created>
  <dcterms:modified xsi:type="dcterms:W3CDTF">2016-05-11T14:54:30Z</dcterms:modified>
</cp:coreProperties>
</file>